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3" r:id="rId1"/>
  </p:sldMasterIdLst>
  <p:sldIdLst>
    <p:sldId id="256" r:id="rId2"/>
    <p:sldId id="258" r:id="rId3"/>
    <p:sldId id="259" r:id="rId4"/>
    <p:sldId id="270" r:id="rId5"/>
    <p:sldId id="260" r:id="rId6"/>
    <p:sldId id="261" r:id="rId7"/>
    <p:sldId id="262" r:id="rId8"/>
    <p:sldId id="275" r:id="rId9"/>
    <p:sldId id="271" r:id="rId10"/>
    <p:sldId id="272" r:id="rId11"/>
    <p:sldId id="273" r:id="rId12"/>
    <p:sldId id="274" r:id="rId13"/>
    <p:sldId id="278" r:id="rId14"/>
    <p:sldId id="276" r:id="rId15"/>
    <p:sldId id="277" r:id="rId16"/>
    <p:sldId id="279" r:id="rId17"/>
    <p:sldId id="280" r:id="rId18"/>
    <p:sldId id="281" r:id="rId19"/>
    <p:sldId id="282" r:id="rId20"/>
    <p:sldId id="264" r:id="rId21"/>
    <p:sldId id="265" r:id="rId22"/>
    <p:sldId id="266" r:id="rId23"/>
    <p:sldId id="267" r:id="rId24"/>
    <p:sldId id="268" r:id="rId25"/>
    <p:sldId id="269"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7A9ACE31-F7B2-407F-92D3-8F4A792AAD8E}" type="datetimeFigureOut">
              <a:rPr lang="en-IN" smtClean="0"/>
              <a:t>08-01-2023</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05BCFD3F-CD0A-4062-B4F6-545D5B31A16E}" type="slidenum">
              <a:rPr lang="en-IN" smtClean="0"/>
              <a:t>‹#›</a:t>
            </a:fld>
            <a:endParaRPr lang="en-IN"/>
          </a:p>
        </p:txBody>
      </p:sp>
    </p:spTree>
    <p:extLst>
      <p:ext uri="{BB962C8B-B14F-4D97-AF65-F5344CB8AC3E}">
        <p14:creationId xmlns:p14="http://schemas.microsoft.com/office/powerpoint/2010/main" val="303203506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A9ACE31-F7B2-407F-92D3-8F4A792AAD8E}" type="datetimeFigureOut">
              <a:rPr lang="en-IN" smtClean="0"/>
              <a:t>08-01-2023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5BCFD3F-CD0A-4062-B4F6-545D5B31A16E}" type="slidenum">
              <a:rPr lang="en-IN" smtClean="0"/>
              <a:t>‹#›</a:t>
            </a:fld>
            <a:endParaRPr lang="en-IN"/>
          </a:p>
        </p:txBody>
      </p:sp>
    </p:spTree>
    <p:extLst>
      <p:ext uri="{BB962C8B-B14F-4D97-AF65-F5344CB8AC3E}">
        <p14:creationId xmlns:p14="http://schemas.microsoft.com/office/powerpoint/2010/main" val="218494935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A9ACE31-F7B2-407F-92D3-8F4A792AAD8E}" type="datetimeFigureOut">
              <a:rPr lang="en-IN" smtClean="0"/>
              <a:t>08-01-2023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5BCFD3F-CD0A-4062-B4F6-545D5B31A16E}" type="slidenum">
              <a:rPr lang="en-IN" smtClean="0"/>
              <a:t>‹#›</a:t>
            </a:fld>
            <a:endParaRPr lang="en-IN"/>
          </a:p>
        </p:txBody>
      </p:sp>
    </p:spTree>
    <p:extLst>
      <p:ext uri="{BB962C8B-B14F-4D97-AF65-F5344CB8AC3E}">
        <p14:creationId xmlns:p14="http://schemas.microsoft.com/office/powerpoint/2010/main" val="253520317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A9ACE31-F7B2-407F-92D3-8F4A792AAD8E}" type="datetimeFigureOut">
              <a:rPr lang="en-IN" smtClean="0"/>
              <a:t>08-01-2023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5BCFD3F-CD0A-4062-B4F6-545D5B31A16E}"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50361420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A9ACE31-F7B2-407F-92D3-8F4A792AAD8E}" type="datetimeFigureOut">
              <a:rPr lang="en-IN" smtClean="0"/>
              <a:t>08-01-2023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5BCFD3F-CD0A-4062-B4F6-545D5B31A16E}" type="slidenum">
              <a:rPr lang="en-IN" smtClean="0"/>
              <a:t>‹#›</a:t>
            </a:fld>
            <a:endParaRPr lang="en-IN"/>
          </a:p>
        </p:txBody>
      </p:sp>
    </p:spTree>
    <p:extLst>
      <p:ext uri="{BB962C8B-B14F-4D97-AF65-F5344CB8AC3E}">
        <p14:creationId xmlns:p14="http://schemas.microsoft.com/office/powerpoint/2010/main" val="352959287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A9ACE31-F7B2-407F-92D3-8F4A792AAD8E}" type="datetimeFigureOut">
              <a:rPr lang="en-IN" smtClean="0"/>
              <a:t>08-01-2023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5BCFD3F-CD0A-4062-B4F6-545D5B31A16E}" type="slidenum">
              <a:rPr lang="en-IN" smtClean="0"/>
              <a:t>‹#›</a:t>
            </a:fld>
            <a:endParaRPr lang="en-IN"/>
          </a:p>
        </p:txBody>
      </p:sp>
    </p:spTree>
    <p:extLst>
      <p:ext uri="{BB962C8B-B14F-4D97-AF65-F5344CB8AC3E}">
        <p14:creationId xmlns:p14="http://schemas.microsoft.com/office/powerpoint/2010/main" val="217195427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A9ACE31-F7B2-407F-92D3-8F4A792AAD8E}" type="datetimeFigureOut">
              <a:rPr lang="en-IN" smtClean="0"/>
              <a:t>08-01-2023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5BCFD3F-CD0A-4062-B4F6-545D5B31A16E}" type="slidenum">
              <a:rPr lang="en-IN" smtClean="0"/>
              <a:t>‹#›</a:t>
            </a:fld>
            <a:endParaRPr lang="en-IN"/>
          </a:p>
        </p:txBody>
      </p:sp>
    </p:spTree>
    <p:extLst>
      <p:ext uri="{BB962C8B-B14F-4D97-AF65-F5344CB8AC3E}">
        <p14:creationId xmlns:p14="http://schemas.microsoft.com/office/powerpoint/2010/main" val="85609156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9ACE31-F7B2-407F-92D3-8F4A792AAD8E}" type="datetimeFigureOut">
              <a:rPr lang="en-IN" smtClean="0"/>
              <a:t>08-01-2023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BCFD3F-CD0A-4062-B4F6-545D5B31A16E}" type="slidenum">
              <a:rPr lang="en-IN" smtClean="0"/>
              <a:t>‹#›</a:t>
            </a:fld>
            <a:endParaRPr lang="en-IN"/>
          </a:p>
        </p:txBody>
      </p:sp>
    </p:spTree>
    <p:extLst>
      <p:ext uri="{BB962C8B-B14F-4D97-AF65-F5344CB8AC3E}">
        <p14:creationId xmlns:p14="http://schemas.microsoft.com/office/powerpoint/2010/main" val="49874521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9ACE31-F7B2-407F-92D3-8F4A792AAD8E}" type="datetimeFigureOut">
              <a:rPr lang="en-IN" smtClean="0"/>
              <a:t>08-01-2023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BCFD3F-CD0A-4062-B4F6-545D5B31A16E}" type="slidenum">
              <a:rPr lang="en-IN" smtClean="0"/>
              <a:t>‹#›</a:t>
            </a:fld>
            <a:endParaRPr lang="en-IN"/>
          </a:p>
        </p:txBody>
      </p:sp>
    </p:spTree>
    <p:extLst>
      <p:ext uri="{BB962C8B-B14F-4D97-AF65-F5344CB8AC3E}">
        <p14:creationId xmlns:p14="http://schemas.microsoft.com/office/powerpoint/2010/main" val="36911465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9ACE31-F7B2-407F-92D3-8F4A792AAD8E}" type="datetimeFigureOut">
              <a:rPr lang="en-IN" smtClean="0"/>
              <a:t>08-01-2023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BCFD3F-CD0A-4062-B4F6-545D5B31A16E}" type="slidenum">
              <a:rPr lang="en-IN" smtClean="0"/>
              <a:t>‹#›</a:t>
            </a:fld>
            <a:endParaRPr lang="en-IN"/>
          </a:p>
        </p:txBody>
      </p:sp>
    </p:spTree>
    <p:extLst>
      <p:ext uri="{BB962C8B-B14F-4D97-AF65-F5344CB8AC3E}">
        <p14:creationId xmlns:p14="http://schemas.microsoft.com/office/powerpoint/2010/main" val="378821696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9ACE31-F7B2-407F-92D3-8F4A792AAD8E}" type="datetimeFigureOut">
              <a:rPr lang="en-IN" smtClean="0"/>
              <a:t>08-01-2023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BCFD3F-CD0A-4062-B4F6-545D5B31A16E}" type="slidenum">
              <a:rPr lang="en-IN" smtClean="0"/>
              <a:t>‹#›</a:t>
            </a:fld>
            <a:endParaRPr lang="en-IN"/>
          </a:p>
        </p:txBody>
      </p:sp>
    </p:spTree>
    <p:extLst>
      <p:ext uri="{BB962C8B-B14F-4D97-AF65-F5344CB8AC3E}">
        <p14:creationId xmlns:p14="http://schemas.microsoft.com/office/powerpoint/2010/main" val="65830499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A9ACE31-F7B2-407F-92D3-8F4A792AAD8E}" type="datetimeFigureOut">
              <a:rPr lang="en-IN" smtClean="0"/>
              <a:t>08-01-2023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5BCFD3F-CD0A-4062-B4F6-545D5B31A16E}" type="slidenum">
              <a:rPr lang="en-IN" smtClean="0"/>
              <a:t>‹#›</a:t>
            </a:fld>
            <a:endParaRPr lang="en-IN"/>
          </a:p>
        </p:txBody>
      </p:sp>
    </p:spTree>
    <p:extLst>
      <p:ext uri="{BB962C8B-B14F-4D97-AF65-F5344CB8AC3E}">
        <p14:creationId xmlns:p14="http://schemas.microsoft.com/office/powerpoint/2010/main" val="158611431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A9ACE31-F7B2-407F-92D3-8F4A792AAD8E}" type="datetimeFigureOut">
              <a:rPr lang="en-IN" smtClean="0"/>
              <a:t>08-01-2023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5BCFD3F-CD0A-4062-B4F6-545D5B31A16E}" type="slidenum">
              <a:rPr lang="en-IN" smtClean="0"/>
              <a:t>‹#›</a:t>
            </a:fld>
            <a:endParaRPr lang="en-IN"/>
          </a:p>
        </p:txBody>
      </p:sp>
    </p:spTree>
    <p:extLst>
      <p:ext uri="{BB962C8B-B14F-4D97-AF65-F5344CB8AC3E}">
        <p14:creationId xmlns:p14="http://schemas.microsoft.com/office/powerpoint/2010/main" val="17691434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9ACE31-F7B2-407F-92D3-8F4A792AAD8E}" type="datetimeFigureOut">
              <a:rPr lang="en-IN" smtClean="0"/>
              <a:t>08-01-2023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5BCFD3F-CD0A-4062-B4F6-545D5B31A16E}" type="slidenum">
              <a:rPr lang="en-IN" smtClean="0"/>
              <a:t>‹#›</a:t>
            </a:fld>
            <a:endParaRPr lang="en-IN"/>
          </a:p>
        </p:txBody>
      </p:sp>
    </p:spTree>
    <p:extLst>
      <p:ext uri="{BB962C8B-B14F-4D97-AF65-F5344CB8AC3E}">
        <p14:creationId xmlns:p14="http://schemas.microsoft.com/office/powerpoint/2010/main" val="31088515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9ACE31-F7B2-407F-92D3-8F4A792AAD8E}" type="datetimeFigureOut">
              <a:rPr lang="en-IN" smtClean="0"/>
              <a:t>08-01-2023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5BCFD3F-CD0A-4062-B4F6-545D5B31A16E}" type="slidenum">
              <a:rPr lang="en-IN" smtClean="0"/>
              <a:t>‹#›</a:t>
            </a:fld>
            <a:endParaRPr lang="en-IN"/>
          </a:p>
        </p:txBody>
      </p:sp>
    </p:spTree>
    <p:extLst>
      <p:ext uri="{BB962C8B-B14F-4D97-AF65-F5344CB8AC3E}">
        <p14:creationId xmlns:p14="http://schemas.microsoft.com/office/powerpoint/2010/main" val="346034554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A9ACE31-F7B2-407F-92D3-8F4A792AAD8E}" type="datetimeFigureOut">
              <a:rPr lang="en-IN" smtClean="0"/>
              <a:t>08-01-2023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5BCFD3F-CD0A-4062-B4F6-545D5B31A16E}" type="slidenum">
              <a:rPr lang="en-IN" smtClean="0"/>
              <a:t>‹#›</a:t>
            </a:fld>
            <a:endParaRPr lang="en-IN"/>
          </a:p>
        </p:txBody>
      </p:sp>
    </p:spTree>
    <p:extLst>
      <p:ext uri="{BB962C8B-B14F-4D97-AF65-F5344CB8AC3E}">
        <p14:creationId xmlns:p14="http://schemas.microsoft.com/office/powerpoint/2010/main" val="300009627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A9ACE31-F7B2-407F-92D3-8F4A792AAD8E}" type="datetimeFigureOut">
              <a:rPr lang="en-IN" smtClean="0"/>
              <a:t>08-01-2023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5BCFD3F-CD0A-4062-B4F6-545D5B31A16E}" type="slidenum">
              <a:rPr lang="en-IN" smtClean="0"/>
              <a:t>‹#›</a:t>
            </a:fld>
            <a:endParaRPr lang="en-IN"/>
          </a:p>
        </p:txBody>
      </p:sp>
    </p:spTree>
    <p:extLst>
      <p:ext uri="{BB962C8B-B14F-4D97-AF65-F5344CB8AC3E}">
        <p14:creationId xmlns:p14="http://schemas.microsoft.com/office/powerpoint/2010/main" val="7689056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A9ACE31-F7B2-407F-92D3-8F4A792AAD8E}" type="datetimeFigureOut">
              <a:rPr lang="en-IN" smtClean="0"/>
              <a:t>08-01-2023</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5BCFD3F-CD0A-4062-B4F6-545D5B31A16E}" type="slidenum">
              <a:rPr lang="en-IN" smtClean="0"/>
              <a:t>‹#›</a:t>
            </a:fld>
            <a:endParaRPr lang="en-IN"/>
          </a:p>
        </p:txBody>
      </p:sp>
    </p:spTree>
    <p:extLst>
      <p:ext uri="{BB962C8B-B14F-4D97-AF65-F5344CB8AC3E}">
        <p14:creationId xmlns:p14="http://schemas.microsoft.com/office/powerpoint/2010/main" val="286168488"/>
      </p:ext>
    </p:extLst>
  </p:cSld>
  <p:clrMap bg1="dk1" tx1="lt1" bg2="dk2" tx2="lt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Lst>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FF329-A4AE-06F0-889E-935845D9D551}"/>
              </a:ext>
            </a:extLst>
          </p:cNvPr>
          <p:cNvSpPr>
            <a:spLocks noGrp="1"/>
          </p:cNvSpPr>
          <p:nvPr>
            <p:ph type="title"/>
          </p:nvPr>
        </p:nvSpPr>
        <p:spPr/>
        <p:txBody>
          <a:bodyPr>
            <a:normAutofit/>
          </a:bodyPr>
          <a:lstStyle/>
          <a:p>
            <a:r>
              <a:rPr lang="en-IN" sz="5400" dirty="0"/>
              <a:t>Voice assistant using python</a:t>
            </a:r>
          </a:p>
        </p:txBody>
      </p:sp>
      <p:sp>
        <p:nvSpPr>
          <p:cNvPr id="3" name="Subtitle 2">
            <a:extLst>
              <a:ext uri="{FF2B5EF4-FFF2-40B4-BE49-F238E27FC236}">
                <a16:creationId xmlns:a16="http://schemas.microsoft.com/office/drawing/2014/main" id="{DD8030EA-41CF-8BD1-B847-E376FE0DADF3}"/>
              </a:ext>
            </a:extLst>
          </p:cNvPr>
          <p:cNvSpPr>
            <a:spLocks noGrp="1"/>
          </p:cNvSpPr>
          <p:nvPr>
            <p:ph idx="1"/>
          </p:nvPr>
        </p:nvSpPr>
        <p:spPr/>
        <p:txBody>
          <a:bodyPr>
            <a:normAutofit/>
          </a:bodyPr>
          <a:lstStyle/>
          <a:p>
            <a:pPr marL="0" indent="0">
              <a:buNone/>
            </a:pPr>
            <a:r>
              <a:rPr lang="en-IN" dirty="0"/>
              <a:t>PRESENTED BY :</a:t>
            </a:r>
          </a:p>
          <a:p>
            <a:r>
              <a:rPr lang="en-IN" dirty="0"/>
              <a:t>M ABHISHEK SINGH (19M91A0532)</a:t>
            </a:r>
          </a:p>
          <a:p>
            <a:r>
              <a:rPr lang="en-IN" dirty="0"/>
              <a:t>DANISH MIRZA (19M91A0533)</a:t>
            </a:r>
          </a:p>
          <a:p>
            <a:r>
              <a:rPr lang="en-IN" dirty="0"/>
              <a:t>T AKHILESHWAR (19M91A0538)</a:t>
            </a:r>
          </a:p>
          <a:p>
            <a:r>
              <a:rPr lang="en-IN" dirty="0"/>
              <a:t>T VIJAY KUMAR (20M95A0502)</a:t>
            </a:r>
          </a:p>
          <a:p>
            <a:r>
              <a:rPr lang="en-IN" dirty="0"/>
              <a:t>HARSHAVARDHAN GOUD(19U61A0556)</a:t>
            </a:r>
          </a:p>
          <a:p>
            <a:endParaRPr lang="en-IN" dirty="0"/>
          </a:p>
        </p:txBody>
      </p:sp>
    </p:spTree>
    <p:extLst>
      <p:ext uri="{BB962C8B-B14F-4D97-AF65-F5344CB8AC3E}">
        <p14:creationId xmlns:p14="http://schemas.microsoft.com/office/powerpoint/2010/main" val="99463888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BD734C-E65D-A94A-3225-AAACC7EE18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8240423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38CE6D-E2C1-6389-8964-C9CD07E909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2969114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FA21E7-A5C7-F579-9157-710616B3A4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5461567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FEB3B-6657-3D75-483E-3DA2B967137E}"/>
              </a:ext>
            </a:extLst>
          </p:cNvPr>
          <p:cNvSpPr>
            <a:spLocks noGrp="1"/>
          </p:cNvSpPr>
          <p:nvPr>
            <p:ph type="title"/>
          </p:nvPr>
        </p:nvSpPr>
        <p:spPr/>
        <p:style>
          <a:lnRef idx="2">
            <a:schemeClr val="accent5"/>
          </a:lnRef>
          <a:fillRef idx="1">
            <a:schemeClr val="lt1"/>
          </a:fillRef>
          <a:effectRef idx="0">
            <a:schemeClr val="accent5"/>
          </a:effectRef>
          <a:fontRef idx="minor">
            <a:schemeClr val="dk1"/>
          </a:fontRef>
        </p:style>
        <p:txBody>
          <a:bodyPr>
            <a:normAutofit/>
          </a:bodyPr>
          <a:lstStyle/>
          <a:p>
            <a:r>
              <a:rPr lang="en-IN" sz="6000" dirty="0"/>
              <a:t>     Screenshots output</a:t>
            </a:r>
          </a:p>
        </p:txBody>
      </p:sp>
      <p:sp>
        <p:nvSpPr>
          <p:cNvPr id="3" name="Text Placeholder 2">
            <a:extLst>
              <a:ext uri="{FF2B5EF4-FFF2-40B4-BE49-F238E27FC236}">
                <a16:creationId xmlns:a16="http://schemas.microsoft.com/office/drawing/2014/main" id="{4F5A71A2-3112-8453-6216-25F51FFA4AAF}"/>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27253853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82E909-0EAE-5D00-6281-A4FA6F6287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2055506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3723226-75F9-DF78-B906-EF0580901E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0398284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7EB3C2-A7DA-60CB-57F2-EDAA87B6A1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8671181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574128-20E2-FF8E-D130-85CC7339DD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6557702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721FBD-7447-7D79-23F2-CBBC7DF4CA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6684184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345F58-A789-D1AB-F593-CC44BA4BE3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8224806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FEB5B-16E6-7CD4-FD81-4FA2F7DB2C31}"/>
              </a:ext>
            </a:extLst>
          </p:cNvPr>
          <p:cNvSpPr>
            <a:spLocks noGrp="1"/>
          </p:cNvSpPr>
          <p:nvPr>
            <p:ph type="title"/>
          </p:nvPr>
        </p:nvSpPr>
        <p:spPr/>
        <p:txBody>
          <a:bodyPr/>
          <a:lstStyle/>
          <a:p>
            <a:pPr marL="571500" indent="-571500">
              <a:buFont typeface="Courier New" panose="02070309020205020404" pitchFamily="49" charset="0"/>
              <a:buChar char="o"/>
            </a:pPr>
            <a:r>
              <a:rPr lang="en-US" dirty="0"/>
              <a:t>Abstract</a:t>
            </a:r>
            <a:endParaRPr lang="en-IN" dirty="0"/>
          </a:p>
        </p:txBody>
      </p:sp>
      <p:sp>
        <p:nvSpPr>
          <p:cNvPr id="3" name="Content Placeholder 2">
            <a:extLst>
              <a:ext uri="{FF2B5EF4-FFF2-40B4-BE49-F238E27FC236}">
                <a16:creationId xmlns:a16="http://schemas.microsoft.com/office/drawing/2014/main" id="{29DEBF8B-0FAC-E22A-8FD7-F052FDE9160F}"/>
              </a:ext>
            </a:extLst>
          </p:cNvPr>
          <p:cNvSpPr>
            <a:spLocks noGrp="1"/>
          </p:cNvSpPr>
          <p:nvPr>
            <p:ph idx="1"/>
          </p:nvPr>
        </p:nvSpPr>
        <p:spPr/>
        <p:txBody>
          <a:bodyPr>
            <a:normAutofit fontScale="85000" lnSpcReduction="20000"/>
          </a:bodyPr>
          <a:lstStyle/>
          <a:p>
            <a:pPr marL="0" indent="0">
              <a:buNone/>
            </a:pPr>
            <a:r>
              <a:rPr lang="en-US" sz="2600" dirty="0"/>
              <a:t>Sometimes people need assistance to reduce manual effort . Needed critically incase of physically challenged people.</a:t>
            </a:r>
          </a:p>
          <a:p>
            <a:pPr marL="0" indent="0">
              <a:buNone/>
            </a:pPr>
            <a:r>
              <a:rPr lang="en-US" sz="2600" dirty="0"/>
              <a:t> Voice assistant makes our day to day tasks so much easier</a:t>
            </a:r>
          </a:p>
          <a:p>
            <a:pPr marL="0" indent="0">
              <a:buNone/>
            </a:pPr>
            <a:r>
              <a:rPr lang="en-US" sz="2600" dirty="0"/>
              <a:t>Voice assistants are software agents that can interpret human speech and respond via  synthesized voices. Voice assistants help humans in reducing the manual efforts in day to day digital tasks</a:t>
            </a:r>
          </a:p>
          <a:p>
            <a:pPr marL="0" indent="0">
              <a:buNone/>
            </a:pPr>
            <a:r>
              <a:rPr lang="en-US" sz="2600" dirty="0"/>
              <a:t>By keeping that in mind we have developed a assistant which can perform tasks like tell us the time, open a website, get us information about almost </a:t>
            </a:r>
            <a:r>
              <a:rPr lang="en-US" dirty="0"/>
              <a:t>anything from Wikipedia, tells us a joke, opens an app .</a:t>
            </a:r>
            <a:endParaRPr lang="en-IN" dirty="0"/>
          </a:p>
        </p:txBody>
      </p:sp>
    </p:spTree>
    <p:extLst>
      <p:ext uri="{BB962C8B-B14F-4D97-AF65-F5344CB8AC3E}">
        <p14:creationId xmlns:p14="http://schemas.microsoft.com/office/powerpoint/2010/main" val="427683103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E172C-63FB-BB39-33C2-B2CFF3F859A4}"/>
              </a:ext>
            </a:extLst>
          </p:cNvPr>
          <p:cNvSpPr>
            <a:spLocks noGrp="1"/>
          </p:cNvSpPr>
          <p:nvPr>
            <p:ph type="title"/>
          </p:nvPr>
        </p:nvSpPr>
        <p:spPr/>
        <p:txBody>
          <a:bodyPr/>
          <a:lstStyle/>
          <a:p>
            <a:pPr marL="571500" indent="-571500">
              <a:buFont typeface="Courier New" panose="02070309020205020404" pitchFamily="49" charset="0"/>
              <a:buChar char="o"/>
            </a:pPr>
            <a:r>
              <a:rPr lang="en-US" dirty="0"/>
              <a:t>FUTURE SCOPE</a:t>
            </a:r>
            <a:endParaRPr lang="en-IN" dirty="0"/>
          </a:p>
        </p:txBody>
      </p:sp>
      <p:sp>
        <p:nvSpPr>
          <p:cNvPr id="3" name="Content Placeholder 2">
            <a:extLst>
              <a:ext uri="{FF2B5EF4-FFF2-40B4-BE49-F238E27FC236}">
                <a16:creationId xmlns:a16="http://schemas.microsoft.com/office/drawing/2014/main" id="{A318B577-E141-70C4-8513-AC167AADB6B7}"/>
              </a:ext>
            </a:extLst>
          </p:cNvPr>
          <p:cNvSpPr>
            <a:spLocks noGrp="1"/>
          </p:cNvSpPr>
          <p:nvPr>
            <p:ph idx="1"/>
          </p:nvPr>
        </p:nvSpPr>
        <p:spPr/>
        <p:txBody>
          <a:bodyPr>
            <a:noAutofit/>
          </a:bodyPr>
          <a:lstStyle/>
          <a:p>
            <a:pPr marL="0" indent="0">
              <a:buNone/>
            </a:pPr>
            <a:r>
              <a:rPr lang="en-US" sz="2400" dirty="0"/>
              <a:t>In the near future, voice assistants are also expected to take a more proactive role. Rather than just waiting for user commands, assistants will collect context specific information and then take the initiative by making helpful suggestions to the user. For example, people can interact with their in car voice assistants to get information about fuel levels, diagnostics, and service needs or system settings that may need adjustment. So when fuel levels are low, the voice assistant may suggest going to the nearest gas station (with GPS directions if needed).</a:t>
            </a:r>
          </a:p>
        </p:txBody>
      </p:sp>
    </p:spTree>
    <p:extLst>
      <p:ext uri="{BB962C8B-B14F-4D97-AF65-F5344CB8AC3E}">
        <p14:creationId xmlns:p14="http://schemas.microsoft.com/office/powerpoint/2010/main" val="390070162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49195E-CF94-8AD3-8443-99552EF7C535}"/>
              </a:ext>
            </a:extLst>
          </p:cNvPr>
          <p:cNvSpPr>
            <a:spLocks noGrp="1"/>
          </p:cNvSpPr>
          <p:nvPr>
            <p:ph idx="4294967295"/>
          </p:nvPr>
        </p:nvSpPr>
        <p:spPr>
          <a:xfrm>
            <a:off x="1102935" y="1089990"/>
            <a:ext cx="9868293" cy="4113605"/>
          </a:xfrm>
        </p:spPr>
        <p:txBody>
          <a:bodyPr>
            <a:normAutofit fontScale="92500" lnSpcReduction="10000"/>
          </a:bodyPr>
          <a:lstStyle/>
          <a:p>
            <a:pPr marL="0" indent="0">
              <a:buNone/>
            </a:pPr>
            <a:r>
              <a:rPr lang="en-US" sz="2800" dirty="0"/>
              <a:t>What’s more, an in</a:t>
            </a:r>
          </a:p>
          <a:p>
            <a:pPr marL="0" indent="0">
              <a:buNone/>
            </a:pPr>
            <a:r>
              <a:rPr lang="en-US" sz="2600" dirty="0"/>
              <a:t>car voice assistant could be connected to intelligent home systems by integrating them with IoT devices or home automation systems. This would enable car owners to turn off the lights and set the alarm after they leave home or turn on the heating before they return.</a:t>
            </a:r>
          </a:p>
          <a:p>
            <a:pPr marL="0" indent="0">
              <a:buNone/>
            </a:pPr>
            <a:r>
              <a:rPr lang="en-US" sz="2600" dirty="0"/>
              <a:t>Soon, voice assistants will also be able to authenticate purchases by recognizing a voice and matching it to a set credit card or bank account. Users will be able to pay for their orders simply by using voice commands the voice assistant would only ask them to confirm the </a:t>
            </a:r>
            <a:r>
              <a:rPr lang="en-US" sz="2800" dirty="0"/>
              <a:t>payment.</a:t>
            </a:r>
          </a:p>
          <a:p>
            <a:pPr marL="0" indent="0">
              <a:buNone/>
            </a:pPr>
            <a:endParaRPr lang="en-IN" dirty="0"/>
          </a:p>
        </p:txBody>
      </p:sp>
    </p:spTree>
    <p:extLst>
      <p:ext uri="{BB962C8B-B14F-4D97-AF65-F5344CB8AC3E}">
        <p14:creationId xmlns:p14="http://schemas.microsoft.com/office/powerpoint/2010/main" val="251906571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3D110-CC02-2447-2C07-5B62BE60404D}"/>
              </a:ext>
            </a:extLst>
          </p:cNvPr>
          <p:cNvSpPr>
            <a:spLocks noGrp="1"/>
          </p:cNvSpPr>
          <p:nvPr>
            <p:ph type="title"/>
          </p:nvPr>
        </p:nvSpPr>
        <p:spPr/>
        <p:txBody>
          <a:bodyPr/>
          <a:lstStyle/>
          <a:p>
            <a:pPr marL="571500" indent="-571500">
              <a:buFont typeface="Courier New" panose="02070309020205020404" pitchFamily="49" charset="0"/>
              <a:buChar char="o"/>
            </a:pPr>
            <a:r>
              <a:rPr lang="en-IN" dirty="0"/>
              <a:t>ADVANTAGES</a:t>
            </a:r>
          </a:p>
        </p:txBody>
      </p:sp>
      <p:sp>
        <p:nvSpPr>
          <p:cNvPr id="3" name="Content Placeholder 2">
            <a:extLst>
              <a:ext uri="{FF2B5EF4-FFF2-40B4-BE49-F238E27FC236}">
                <a16:creationId xmlns:a16="http://schemas.microsoft.com/office/drawing/2014/main" id="{51B83442-0ECC-D47F-F819-EE4A3A3F2989}"/>
              </a:ext>
            </a:extLst>
          </p:cNvPr>
          <p:cNvSpPr>
            <a:spLocks noGrp="1"/>
          </p:cNvSpPr>
          <p:nvPr>
            <p:ph idx="1"/>
          </p:nvPr>
        </p:nvSpPr>
        <p:spPr/>
        <p:txBody>
          <a:bodyPr>
            <a:normAutofit fontScale="92500" lnSpcReduction="10000"/>
          </a:bodyPr>
          <a:lstStyle/>
          <a:p>
            <a:pPr marL="0" indent="0">
              <a:buNone/>
            </a:pPr>
            <a:r>
              <a:rPr lang="en-US" sz="2400" dirty="0"/>
              <a:t>I. Easy to use</a:t>
            </a:r>
          </a:p>
          <a:p>
            <a:pPr marL="0" indent="0">
              <a:buNone/>
            </a:pPr>
            <a:r>
              <a:rPr lang="en-US" sz="2400" dirty="0"/>
              <a:t>II. Can work with variety of commands</a:t>
            </a:r>
          </a:p>
          <a:p>
            <a:pPr marL="0" indent="0">
              <a:buNone/>
            </a:pPr>
            <a:r>
              <a:rPr lang="en-US" sz="2400" dirty="0"/>
              <a:t>III. Helpful for disabled people</a:t>
            </a:r>
          </a:p>
          <a:p>
            <a:pPr marL="0" indent="0">
              <a:buNone/>
            </a:pPr>
            <a:r>
              <a:rPr lang="en-US" sz="2400" dirty="0"/>
              <a:t>IV. Minimal effort</a:t>
            </a:r>
          </a:p>
          <a:p>
            <a:pPr marL="0" indent="0">
              <a:buNone/>
            </a:pPr>
            <a:r>
              <a:rPr lang="en-US" sz="2400" dirty="0"/>
              <a:t>V. Can store remainders and notes</a:t>
            </a:r>
          </a:p>
          <a:p>
            <a:pPr marL="0" indent="0">
              <a:buNone/>
            </a:pPr>
            <a:r>
              <a:rPr lang="en-US" sz="2400" dirty="0"/>
              <a:t>VI. Can send emails to anyone without actually interacting with</a:t>
            </a:r>
          </a:p>
          <a:p>
            <a:pPr marL="0" indent="0">
              <a:buNone/>
            </a:pPr>
            <a:r>
              <a:rPr lang="en-US" sz="2400" dirty="0"/>
              <a:t>the device physically</a:t>
            </a:r>
            <a:r>
              <a:rPr lang="en-US" dirty="0"/>
              <a:t>.</a:t>
            </a:r>
            <a:endParaRPr lang="en-IN" dirty="0"/>
          </a:p>
        </p:txBody>
      </p:sp>
    </p:spTree>
    <p:extLst>
      <p:ext uri="{BB962C8B-B14F-4D97-AF65-F5344CB8AC3E}">
        <p14:creationId xmlns:p14="http://schemas.microsoft.com/office/powerpoint/2010/main" val="169813626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3BF20-1BE3-F635-0E7A-F0FC9A2AAC4A}"/>
              </a:ext>
            </a:extLst>
          </p:cNvPr>
          <p:cNvSpPr>
            <a:spLocks noGrp="1"/>
          </p:cNvSpPr>
          <p:nvPr>
            <p:ph type="title"/>
          </p:nvPr>
        </p:nvSpPr>
        <p:spPr/>
        <p:txBody>
          <a:bodyPr/>
          <a:lstStyle/>
          <a:p>
            <a:pPr marL="571500" indent="-571500">
              <a:buFont typeface="Courier New" panose="02070309020205020404" pitchFamily="49" charset="0"/>
              <a:buChar char="o"/>
            </a:pPr>
            <a:r>
              <a:rPr lang="en-IN" dirty="0"/>
              <a:t>DISADVANTAGES</a:t>
            </a:r>
          </a:p>
        </p:txBody>
      </p:sp>
      <p:sp>
        <p:nvSpPr>
          <p:cNvPr id="3" name="Content Placeholder 2">
            <a:extLst>
              <a:ext uri="{FF2B5EF4-FFF2-40B4-BE49-F238E27FC236}">
                <a16:creationId xmlns:a16="http://schemas.microsoft.com/office/drawing/2014/main" id="{8F6B2504-A76B-22FD-D300-E388AD3A3201}"/>
              </a:ext>
            </a:extLst>
          </p:cNvPr>
          <p:cNvSpPr>
            <a:spLocks noGrp="1"/>
          </p:cNvSpPr>
          <p:nvPr>
            <p:ph idx="1"/>
          </p:nvPr>
        </p:nvSpPr>
        <p:spPr/>
        <p:txBody>
          <a:bodyPr>
            <a:normAutofit/>
          </a:bodyPr>
          <a:lstStyle/>
          <a:p>
            <a:pPr marL="0" indent="0">
              <a:buNone/>
            </a:pPr>
            <a:r>
              <a:rPr lang="en-US" sz="2400" dirty="0"/>
              <a:t>1) They Make Common Grammatical Errors</a:t>
            </a:r>
          </a:p>
          <a:p>
            <a:pPr marL="0" indent="0">
              <a:buNone/>
            </a:pPr>
            <a:r>
              <a:rPr lang="en-US" sz="2400" dirty="0"/>
              <a:t>2) They Incur High Costs</a:t>
            </a:r>
          </a:p>
          <a:p>
            <a:pPr marL="0" indent="0">
              <a:buNone/>
            </a:pPr>
            <a:r>
              <a:rPr lang="en-US" sz="2400" dirty="0"/>
              <a:t>3) They Make Communication Less Personal</a:t>
            </a:r>
          </a:p>
          <a:p>
            <a:pPr marL="0" indent="0">
              <a:buNone/>
            </a:pPr>
            <a:r>
              <a:rPr lang="en-US" sz="2400" dirty="0"/>
              <a:t>4) Privacy Concerns</a:t>
            </a:r>
            <a:endParaRPr lang="en-IN" sz="2400" dirty="0"/>
          </a:p>
        </p:txBody>
      </p:sp>
    </p:spTree>
    <p:extLst>
      <p:ext uri="{BB962C8B-B14F-4D97-AF65-F5344CB8AC3E}">
        <p14:creationId xmlns:p14="http://schemas.microsoft.com/office/powerpoint/2010/main" val="309785383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A5A8F-C8DE-4263-2620-0DA6134701EC}"/>
              </a:ext>
            </a:extLst>
          </p:cNvPr>
          <p:cNvSpPr>
            <a:spLocks noGrp="1"/>
          </p:cNvSpPr>
          <p:nvPr>
            <p:ph type="title"/>
          </p:nvPr>
        </p:nvSpPr>
        <p:spPr/>
        <p:txBody>
          <a:bodyPr/>
          <a:lstStyle/>
          <a:p>
            <a:pPr marL="571500" indent="-571500">
              <a:buFont typeface="Courier New" panose="02070309020205020404" pitchFamily="49" charset="0"/>
              <a:buChar char="o"/>
            </a:pPr>
            <a:r>
              <a:rPr lang="en-IN" dirty="0"/>
              <a:t>CONCLUSION</a:t>
            </a:r>
          </a:p>
        </p:txBody>
      </p:sp>
      <p:sp>
        <p:nvSpPr>
          <p:cNvPr id="3" name="Content Placeholder 2">
            <a:extLst>
              <a:ext uri="{FF2B5EF4-FFF2-40B4-BE49-F238E27FC236}">
                <a16:creationId xmlns:a16="http://schemas.microsoft.com/office/drawing/2014/main" id="{0BF582B0-2F58-976D-9A18-1B160CA6BA87}"/>
              </a:ext>
            </a:extLst>
          </p:cNvPr>
          <p:cNvSpPr>
            <a:spLocks noGrp="1"/>
          </p:cNvSpPr>
          <p:nvPr>
            <p:ph idx="1"/>
          </p:nvPr>
        </p:nvSpPr>
        <p:spPr/>
        <p:txBody>
          <a:bodyPr>
            <a:normAutofit fontScale="92500" lnSpcReduction="20000"/>
          </a:bodyPr>
          <a:lstStyle/>
          <a:p>
            <a:pPr marL="0" indent="0">
              <a:buNone/>
            </a:pPr>
            <a:r>
              <a:rPr lang="en-US" dirty="0"/>
              <a:t>They are incredibly helpful.</a:t>
            </a:r>
          </a:p>
          <a:p>
            <a:pPr marL="0" indent="0">
              <a:buNone/>
            </a:pPr>
            <a:r>
              <a:rPr lang="en-US" dirty="0"/>
              <a:t>For now, most of us use voice assistants for simple tasks like playing music, creating shopping lists, turning on and off various intelligent devices in our homes, learning about weather and traffic news, or ordering food.</a:t>
            </a:r>
          </a:p>
          <a:p>
            <a:pPr marL="0" indent="0">
              <a:buNone/>
            </a:pPr>
            <a:r>
              <a:rPr lang="en-US" dirty="0"/>
              <a:t>voice assistants are only just now starting to show us their full potential.</a:t>
            </a:r>
          </a:p>
          <a:p>
            <a:pPr marL="0" indent="0">
              <a:buNone/>
            </a:pPr>
            <a:r>
              <a:rPr lang="en-US" dirty="0"/>
              <a:t>Voice assistants are, </a:t>
            </a:r>
            <a:r>
              <a:rPr lang="en-US" dirty="0" err="1"/>
              <a:t>ofcourse</a:t>
            </a:r>
            <a:r>
              <a:rPr lang="en-US" dirty="0"/>
              <a:t>, far from being the perfect solution for every disabled person, particularly if they have speech difficulties. Nevertheless, they present a unique opportunity that many disabled users can take advantage of to overcome everyday challenges and simply make their lives a bit more comfortable.</a:t>
            </a:r>
            <a:endParaRPr lang="en-IN" dirty="0"/>
          </a:p>
        </p:txBody>
      </p:sp>
    </p:spTree>
    <p:extLst>
      <p:ext uri="{BB962C8B-B14F-4D97-AF65-F5344CB8AC3E}">
        <p14:creationId xmlns:p14="http://schemas.microsoft.com/office/powerpoint/2010/main" val="123756801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3EDC00-D0EC-A794-7FAF-71D7F118E7FA}"/>
              </a:ext>
            </a:extLst>
          </p:cNvPr>
          <p:cNvSpPr>
            <a:spLocks noGrp="1"/>
          </p:cNvSpPr>
          <p:nvPr>
            <p:ph type="title" idx="4294967295"/>
          </p:nvPr>
        </p:nvSpPr>
        <p:spPr>
          <a:xfrm>
            <a:off x="1253765" y="1636041"/>
            <a:ext cx="9906000" cy="2852738"/>
          </a:xfrm>
        </p:spPr>
        <p:style>
          <a:lnRef idx="2">
            <a:schemeClr val="accent5"/>
          </a:lnRef>
          <a:fillRef idx="1">
            <a:schemeClr val="lt1"/>
          </a:fillRef>
          <a:effectRef idx="0">
            <a:schemeClr val="accent5"/>
          </a:effectRef>
          <a:fontRef idx="minor">
            <a:schemeClr val="dk1"/>
          </a:fontRef>
        </p:style>
        <p:txBody>
          <a:bodyPr/>
          <a:lstStyle/>
          <a:p>
            <a:r>
              <a:rPr lang="en-IN" dirty="0"/>
              <a:t>                    </a:t>
            </a:r>
            <a:r>
              <a:rPr lang="en-IN" sz="6600" dirty="0"/>
              <a:t>THANK YOU</a:t>
            </a:r>
          </a:p>
        </p:txBody>
      </p:sp>
    </p:spTree>
    <p:extLst>
      <p:ext uri="{BB962C8B-B14F-4D97-AF65-F5344CB8AC3E}">
        <p14:creationId xmlns:p14="http://schemas.microsoft.com/office/powerpoint/2010/main" val="37904622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5BE63-94B0-B7BB-5FD9-29C47D10A034}"/>
              </a:ext>
            </a:extLst>
          </p:cNvPr>
          <p:cNvSpPr>
            <a:spLocks noGrp="1"/>
          </p:cNvSpPr>
          <p:nvPr>
            <p:ph type="title"/>
          </p:nvPr>
        </p:nvSpPr>
        <p:spPr/>
        <p:txBody>
          <a:bodyPr/>
          <a:lstStyle/>
          <a:p>
            <a:pPr marL="571500" indent="-571500">
              <a:buFont typeface="Courier New" panose="02070309020205020404" pitchFamily="49" charset="0"/>
              <a:buChar char="o"/>
            </a:pPr>
            <a:r>
              <a:rPr lang="en-US" dirty="0"/>
              <a:t>INTRODUCTION</a:t>
            </a:r>
            <a:endParaRPr lang="en-IN" dirty="0"/>
          </a:p>
        </p:txBody>
      </p:sp>
      <p:sp>
        <p:nvSpPr>
          <p:cNvPr id="3" name="Content Placeholder 2">
            <a:extLst>
              <a:ext uri="{FF2B5EF4-FFF2-40B4-BE49-F238E27FC236}">
                <a16:creationId xmlns:a16="http://schemas.microsoft.com/office/drawing/2014/main" id="{33060DBC-61EB-AB1B-03FE-5F91A9D589DE}"/>
              </a:ext>
            </a:extLst>
          </p:cNvPr>
          <p:cNvSpPr>
            <a:spLocks noGrp="1"/>
          </p:cNvSpPr>
          <p:nvPr>
            <p:ph idx="1"/>
          </p:nvPr>
        </p:nvSpPr>
        <p:spPr/>
        <p:txBody>
          <a:bodyPr>
            <a:normAutofit/>
          </a:bodyPr>
          <a:lstStyle/>
          <a:p>
            <a:pPr marL="0" indent="0">
              <a:buNone/>
            </a:pPr>
            <a:r>
              <a:rPr lang="en-US" dirty="0"/>
              <a:t>Voice assistant is a digital assistant which uses Voice recognition,</a:t>
            </a:r>
          </a:p>
          <a:p>
            <a:pPr marL="0" indent="0">
              <a:buNone/>
            </a:pPr>
            <a:r>
              <a:rPr lang="en-US" dirty="0"/>
              <a:t>digital processing algorithms and voice synthesis to listen to</a:t>
            </a:r>
          </a:p>
          <a:p>
            <a:pPr marL="0" indent="0">
              <a:buNone/>
            </a:pPr>
            <a:r>
              <a:rPr lang="en-US" dirty="0"/>
              <a:t>specific voice commands and return relevant information or</a:t>
            </a:r>
          </a:p>
          <a:p>
            <a:pPr marL="0" indent="0">
              <a:buNone/>
            </a:pPr>
            <a:r>
              <a:rPr lang="en-US" dirty="0"/>
              <a:t>perform specific functions as requested by the user.</a:t>
            </a:r>
          </a:p>
          <a:p>
            <a:pPr marL="0" indent="0">
              <a:buNone/>
            </a:pPr>
            <a:r>
              <a:rPr lang="en-US" dirty="0"/>
              <a:t>   The main objective of the voice assistant is to allow HANDS</a:t>
            </a:r>
          </a:p>
          <a:p>
            <a:pPr marL="0" indent="0">
              <a:buNone/>
            </a:pPr>
            <a:r>
              <a:rPr lang="en-US" dirty="0"/>
              <a:t>FREE control of our digital devices</a:t>
            </a:r>
            <a:endParaRPr lang="en-IN" dirty="0"/>
          </a:p>
        </p:txBody>
      </p:sp>
    </p:spTree>
    <p:extLst>
      <p:ext uri="{BB962C8B-B14F-4D97-AF65-F5344CB8AC3E}">
        <p14:creationId xmlns:p14="http://schemas.microsoft.com/office/powerpoint/2010/main" val="92056178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2CDC380-BEC9-C49F-8D95-9891C1135F12}"/>
              </a:ext>
            </a:extLst>
          </p:cNvPr>
          <p:cNvSpPr txBox="1"/>
          <p:nvPr/>
        </p:nvSpPr>
        <p:spPr>
          <a:xfrm>
            <a:off x="1027522" y="1272618"/>
            <a:ext cx="8109408" cy="1938992"/>
          </a:xfrm>
          <a:prstGeom prst="rect">
            <a:avLst/>
          </a:prstGeom>
          <a:noFill/>
        </p:spPr>
        <p:txBody>
          <a:bodyPr wrap="square">
            <a:spAutoFit/>
          </a:bodyPr>
          <a:lstStyle/>
          <a:p>
            <a:r>
              <a:rPr lang="en-US" sz="2400" dirty="0"/>
              <a:t>voice assistants can do almost anything you might be able to</a:t>
            </a:r>
          </a:p>
          <a:p>
            <a:r>
              <a:rPr lang="en-US" sz="2400" dirty="0"/>
              <a:t>think of. You can use them to play music, answer your</a:t>
            </a:r>
          </a:p>
          <a:p>
            <a:r>
              <a:rPr lang="en-US" sz="2400" dirty="0"/>
              <a:t>questions, make phone calls, and even control parts of your</a:t>
            </a:r>
          </a:p>
          <a:p>
            <a:r>
              <a:rPr lang="en-US" sz="2400" dirty="0"/>
              <a:t>home, such as the lights or thermostat .</a:t>
            </a:r>
          </a:p>
          <a:p>
            <a:r>
              <a:rPr lang="en-US" sz="2400" dirty="0"/>
              <a:t>Voice assistants are fun, simple to use and incredibly helpful.</a:t>
            </a:r>
            <a:endParaRPr lang="en-IN" sz="2400" dirty="0"/>
          </a:p>
        </p:txBody>
      </p:sp>
    </p:spTree>
    <p:extLst>
      <p:ext uri="{BB962C8B-B14F-4D97-AF65-F5344CB8AC3E}">
        <p14:creationId xmlns:p14="http://schemas.microsoft.com/office/powerpoint/2010/main" val="246442616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7125D2-74F1-E36F-54D4-C91EEDC2B822}"/>
              </a:ext>
            </a:extLst>
          </p:cNvPr>
          <p:cNvSpPr>
            <a:spLocks noGrp="1"/>
          </p:cNvSpPr>
          <p:nvPr>
            <p:ph idx="4294967295"/>
          </p:nvPr>
        </p:nvSpPr>
        <p:spPr>
          <a:xfrm>
            <a:off x="952107" y="1297381"/>
            <a:ext cx="9906000" cy="3541712"/>
          </a:xfrm>
        </p:spPr>
        <p:txBody>
          <a:bodyPr>
            <a:normAutofit lnSpcReduction="10000"/>
          </a:bodyPr>
          <a:lstStyle/>
          <a:p>
            <a:pPr marL="0" indent="0">
              <a:buNone/>
            </a:pPr>
            <a:r>
              <a:rPr lang="en-US" dirty="0"/>
              <a:t>Popular commands for any voice assistants include :</a:t>
            </a:r>
          </a:p>
          <a:p>
            <a:pPr marL="0" indent="0">
              <a:buNone/>
            </a:pPr>
            <a:r>
              <a:rPr lang="en-US" dirty="0"/>
              <a:t>1)Open camera</a:t>
            </a:r>
          </a:p>
          <a:p>
            <a:pPr marL="0" indent="0">
              <a:buNone/>
            </a:pPr>
            <a:r>
              <a:rPr lang="en-US" dirty="0"/>
              <a:t>2)Open YouTube</a:t>
            </a:r>
          </a:p>
          <a:p>
            <a:pPr marL="0" indent="0">
              <a:buNone/>
            </a:pPr>
            <a:r>
              <a:rPr lang="en-US" dirty="0"/>
              <a:t>3)Open Google (or any website)</a:t>
            </a:r>
          </a:p>
          <a:p>
            <a:pPr marL="0" indent="0">
              <a:buNone/>
            </a:pPr>
            <a:r>
              <a:rPr lang="en-US" dirty="0"/>
              <a:t>4)Ask for the time</a:t>
            </a:r>
          </a:p>
          <a:p>
            <a:pPr marL="0" indent="0">
              <a:buNone/>
            </a:pPr>
            <a:r>
              <a:rPr lang="en-US" dirty="0"/>
              <a:t>Voice Assistants uses natural language processing and speech synthesis to give us the desired results</a:t>
            </a:r>
            <a:endParaRPr lang="en-IN" dirty="0"/>
          </a:p>
        </p:txBody>
      </p:sp>
    </p:spTree>
    <p:extLst>
      <p:ext uri="{BB962C8B-B14F-4D97-AF65-F5344CB8AC3E}">
        <p14:creationId xmlns:p14="http://schemas.microsoft.com/office/powerpoint/2010/main" val="120222272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2D3E5-87F1-F9EF-7B63-1A8D05C484E9}"/>
              </a:ext>
            </a:extLst>
          </p:cNvPr>
          <p:cNvSpPr>
            <a:spLocks noGrp="1"/>
          </p:cNvSpPr>
          <p:nvPr>
            <p:ph type="title"/>
          </p:nvPr>
        </p:nvSpPr>
        <p:spPr/>
        <p:txBody>
          <a:bodyPr/>
          <a:lstStyle/>
          <a:p>
            <a:pPr marL="571500" indent="-571500">
              <a:buFont typeface="Courier New" panose="02070309020205020404" pitchFamily="49" charset="0"/>
              <a:buChar char="o"/>
            </a:pPr>
            <a:r>
              <a:rPr lang="en-US" dirty="0"/>
              <a:t>FUNCTIONALITY</a:t>
            </a:r>
            <a:endParaRPr lang="en-IN" dirty="0"/>
          </a:p>
        </p:txBody>
      </p:sp>
      <p:sp>
        <p:nvSpPr>
          <p:cNvPr id="3" name="Content Placeholder 2">
            <a:extLst>
              <a:ext uri="{FF2B5EF4-FFF2-40B4-BE49-F238E27FC236}">
                <a16:creationId xmlns:a16="http://schemas.microsoft.com/office/drawing/2014/main" id="{A0FCD319-2438-3F1A-6DED-4B2B1AE6247F}"/>
              </a:ext>
            </a:extLst>
          </p:cNvPr>
          <p:cNvSpPr>
            <a:spLocks noGrp="1"/>
          </p:cNvSpPr>
          <p:nvPr>
            <p:ph idx="1"/>
          </p:nvPr>
        </p:nvSpPr>
        <p:spPr>
          <a:xfrm>
            <a:off x="838200" y="1825624"/>
            <a:ext cx="10515600" cy="4791991"/>
          </a:xfrm>
        </p:spPr>
        <p:txBody>
          <a:bodyPr>
            <a:noAutofit/>
          </a:bodyPr>
          <a:lstStyle/>
          <a:p>
            <a:r>
              <a:rPr lang="en-US" sz="2400" dirty="0"/>
              <a:t>PYTTSX3:</a:t>
            </a:r>
          </a:p>
          <a:p>
            <a:pPr marL="0" indent="0">
              <a:buNone/>
            </a:pPr>
            <a:r>
              <a:rPr lang="en-US" sz="2400" dirty="0"/>
              <a:t>Pyttsx3 is a cross platform text to speech library which is platform independent. The major</a:t>
            </a:r>
          </a:p>
          <a:p>
            <a:pPr marL="0" indent="0">
              <a:buNone/>
            </a:pPr>
            <a:r>
              <a:rPr lang="en-US" sz="2400" dirty="0"/>
              <a:t>advantage of using this library for text to speech conversion is that it works offline.</a:t>
            </a:r>
          </a:p>
          <a:p>
            <a:r>
              <a:rPr lang="en-US" sz="2400" dirty="0"/>
              <a:t>Speech Recognition:</a:t>
            </a:r>
          </a:p>
          <a:p>
            <a:pPr marL="0" indent="0">
              <a:buNone/>
            </a:pPr>
            <a:r>
              <a:rPr lang="en-US" sz="2400" dirty="0"/>
              <a:t>Since we’re building an application of voice assistant, one of the most</a:t>
            </a:r>
          </a:p>
          <a:p>
            <a:pPr marL="0" indent="0">
              <a:buNone/>
            </a:pPr>
            <a:r>
              <a:rPr lang="en-US" sz="2400" dirty="0"/>
              <a:t>important things in this is that our assistant recognizes our voice.</a:t>
            </a:r>
          </a:p>
          <a:p>
            <a:r>
              <a:rPr lang="en-US" sz="2400" dirty="0"/>
              <a:t>Date time:</a:t>
            </a:r>
          </a:p>
          <a:p>
            <a:pPr marL="0" indent="0">
              <a:buNone/>
            </a:pPr>
            <a:r>
              <a:rPr lang="en-US" sz="2400" dirty="0"/>
              <a:t>Date and Time is used to show date and time. This module comes built in with python</a:t>
            </a:r>
          </a:p>
          <a:p>
            <a:pPr marL="0" indent="0">
              <a:buNone/>
            </a:pPr>
            <a:endParaRPr lang="en-US" sz="2400" dirty="0"/>
          </a:p>
        </p:txBody>
      </p:sp>
    </p:spTree>
    <p:extLst>
      <p:ext uri="{BB962C8B-B14F-4D97-AF65-F5344CB8AC3E}">
        <p14:creationId xmlns:p14="http://schemas.microsoft.com/office/powerpoint/2010/main" val="306596518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C1C2E4-74D3-971A-A424-DBEA8F430941}"/>
              </a:ext>
            </a:extLst>
          </p:cNvPr>
          <p:cNvSpPr>
            <a:spLocks noGrp="1"/>
          </p:cNvSpPr>
          <p:nvPr>
            <p:ph idx="4294967295"/>
          </p:nvPr>
        </p:nvSpPr>
        <p:spPr>
          <a:xfrm>
            <a:off x="980388" y="910849"/>
            <a:ext cx="10515600" cy="4351337"/>
          </a:xfrm>
        </p:spPr>
        <p:txBody>
          <a:bodyPr/>
          <a:lstStyle/>
          <a:p>
            <a:r>
              <a:rPr lang="en-US" sz="2400" dirty="0"/>
              <a:t>Web Browser:</a:t>
            </a:r>
          </a:p>
          <a:p>
            <a:r>
              <a:rPr lang="en-US" sz="2400" dirty="0"/>
              <a:t>this module is used to perform web search. This module come built in with Python.</a:t>
            </a:r>
          </a:p>
          <a:p>
            <a:r>
              <a:rPr lang="en-US" sz="2400" dirty="0"/>
              <a:t>Wikipedia:</a:t>
            </a:r>
          </a:p>
          <a:p>
            <a:r>
              <a:rPr lang="en-US" sz="2400" dirty="0"/>
              <a:t>It is also a python module for searching anything on Wikipedia.</a:t>
            </a:r>
          </a:p>
          <a:p>
            <a:r>
              <a:rPr lang="en-US" sz="2400" dirty="0" err="1"/>
              <a:t>Smtplib</a:t>
            </a:r>
            <a:r>
              <a:rPr lang="en-US" sz="2400" dirty="0"/>
              <a:t>:  It is a Simple mail transfer protocol that allows us to send mails and to route mails</a:t>
            </a:r>
          </a:p>
          <a:p>
            <a:r>
              <a:rPr lang="en-US" sz="2400" dirty="0"/>
              <a:t>between mail servers.</a:t>
            </a:r>
          </a:p>
          <a:p>
            <a:pPr marL="0" indent="0">
              <a:buNone/>
            </a:pPr>
            <a:endParaRPr lang="en-IN" dirty="0"/>
          </a:p>
        </p:txBody>
      </p:sp>
    </p:spTree>
    <p:extLst>
      <p:ext uri="{BB962C8B-B14F-4D97-AF65-F5344CB8AC3E}">
        <p14:creationId xmlns:p14="http://schemas.microsoft.com/office/powerpoint/2010/main" val="382637783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6DA5A81-8634-5BCF-1B3D-25EBB4730C45}"/>
              </a:ext>
            </a:extLst>
          </p:cNvPr>
          <p:cNvSpPr>
            <a:spLocks noGrp="1"/>
          </p:cNvSpPr>
          <p:nvPr>
            <p:ph type="title" idx="4294967295"/>
          </p:nvPr>
        </p:nvSpPr>
        <p:spPr>
          <a:xfrm>
            <a:off x="3461208" y="2127413"/>
            <a:ext cx="5269584" cy="1477963"/>
          </a:xfrm>
        </p:spPr>
        <p:style>
          <a:lnRef idx="2">
            <a:schemeClr val="accent5"/>
          </a:lnRef>
          <a:fillRef idx="1">
            <a:schemeClr val="lt1"/>
          </a:fillRef>
          <a:effectRef idx="0">
            <a:schemeClr val="accent5"/>
          </a:effectRef>
          <a:fontRef idx="minor">
            <a:schemeClr val="dk1"/>
          </a:fontRef>
        </p:style>
        <p:txBody>
          <a:bodyPr>
            <a:noAutofit/>
          </a:bodyPr>
          <a:lstStyle/>
          <a:p>
            <a:r>
              <a:rPr lang="en-IN" sz="6600" dirty="0"/>
              <a:t>SCREENSHOTS</a:t>
            </a:r>
          </a:p>
        </p:txBody>
      </p:sp>
    </p:spTree>
    <p:extLst>
      <p:ext uri="{BB962C8B-B14F-4D97-AF65-F5344CB8AC3E}">
        <p14:creationId xmlns:p14="http://schemas.microsoft.com/office/powerpoint/2010/main" val="179172794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2FC1EE-9131-2384-6F25-FE5FC8E6C3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1715930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117</TotalTime>
  <Words>839</Words>
  <Application>Microsoft Office PowerPoint</Application>
  <PresentationFormat>Widescreen</PresentationFormat>
  <Paragraphs>71</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Courier New</vt:lpstr>
      <vt:lpstr>Tw Cen MT</vt:lpstr>
      <vt:lpstr>Circuit</vt:lpstr>
      <vt:lpstr>Voice assistant using python</vt:lpstr>
      <vt:lpstr>Abstract</vt:lpstr>
      <vt:lpstr>INTRODUCTION</vt:lpstr>
      <vt:lpstr>PowerPoint Presentation</vt:lpstr>
      <vt:lpstr>PowerPoint Presentation</vt:lpstr>
      <vt:lpstr>FUNCTIONALITY</vt:lpstr>
      <vt:lpstr>PowerPoint Presentation</vt:lpstr>
      <vt:lpstr>SCREENSHOTS</vt:lpstr>
      <vt:lpstr>PowerPoint Presentation</vt:lpstr>
      <vt:lpstr>PowerPoint Presentation</vt:lpstr>
      <vt:lpstr>PowerPoint Presentation</vt:lpstr>
      <vt:lpstr>PowerPoint Presentation</vt:lpstr>
      <vt:lpstr>     Screenshots output</vt:lpstr>
      <vt:lpstr>PowerPoint Presentation</vt:lpstr>
      <vt:lpstr>PowerPoint Presentation</vt:lpstr>
      <vt:lpstr>PowerPoint Presentation</vt:lpstr>
      <vt:lpstr>PowerPoint Presentation</vt:lpstr>
      <vt:lpstr>PowerPoint Presentation</vt:lpstr>
      <vt:lpstr>PowerPoint Presentation</vt:lpstr>
      <vt:lpstr>FUTURE SCOPE</vt:lpstr>
      <vt:lpstr>PowerPoint Presentation</vt:lpstr>
      <vt:lpstr>ADVANTAGES</vt:lpstr>
      <vt:lpstr>DISADVANTAGES</vt:lpstr>
      <vt:lpstr>CONCLUSION</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Voice assistant using python</dc:title>
  <dc:creator>abhishek singh</dc:creator>
  <cp:lastModifiedBy>abhishek singh</cp:lastModifiedBy>
  <cp:revision>6</cp:revision>
  <dcterms:created xsi:type="dcterms:W3CDTF">2022-12-21T05:23:25Z</dcterms:created>
  <dcterms:modified xsi:type="dcterms:W3CDTF">2023-01-08T10:00:52Z</dcterms:modified>
</cp:coreProperties>
</file>